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a087c896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a087c896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a087c896e0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a087c896e0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087c896e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087c896e0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a087c896e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a087c896e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087c896e0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087c896e0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087c896e0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087c896e0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a087c896e0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a087c896e0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a087c896e0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a087c896e0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cai.org/proceedings/2023/0381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www.youtube.com/watch?v=VqPmrYFvKf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cai.org/proceedings/2023/0381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dpi.com/2079-9292/12/1/27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cai.org/proceedings/2023/0381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pdf/1606.04080.pdf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cai.org/proceedings/2023/0381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cai.org/proceedings/2023/0381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cai.org/proceedings/2023/0381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thub.com/anyuexuan/PC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cai.org/proceedings/2023/0381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cai.org/proceedings/2023/0381.p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6900" y="4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Learning to Learn from Corrupted Data for Few-Shot Learning [IJCAI’23]</a:t>
            </a:r>
            <a:endParaRPr sz="180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73950" y="578225"/>
            <a:ext cx="8972400" cy="46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 definition and approach overview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Few-shot learning (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Few Shot Learning - EXPLAINED! - YouTube</a:t>
            </a:r>
            <a:r>
              <a:rPr lang="en"/>
              <a:t>, badly introduced in the paper)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Only a limited number of training samples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Use of two (siamese) models to learn (to learn!, not to classify). 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Feed them with different inputs to teach them to recognize whether they belong to the same class or not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Real-life is noisy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Random noise (data transmission, gaussian noise, …)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Incorrect labeling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Target challenge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u="sng"/>
              <a:t>Few-shot learning in real-life noisy environment</a:t>
            </a:r>
            <a:endParaRPr u="sng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SoA limitations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Previous works on few-shot learning consider ‘clean’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Proposed Solution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Peer Collaboration Learning (PCL) framework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i="1"/>
              <a:t>One peer model evaluates input sample importance based</a:t>
            </a:r>
            <a:br>
              <a:rPr lang="en" i="1"/>
            </a:br>
            <a:r>
              <a:rPr lang="en" i="1"/>
              <a:t>on processed information received from the other model, </a:t>
            </a:r>
            <a:br>
              <a:rPr lang="en" i="1"/>
            </a:br>
            <a:r>
              <a:rPr lang="en" i="1"/>
              <a:t>and vice versa.</a:t>
            </a:r>
            <a:r>
              <a:rPr lang="en"/>
              <a:t>  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8231700" y="0"/>
            <a:ext cx="9123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57558"/>
              <a:buNone/>
            </a:pPr>
            <a:r>
              <a:rPr lang="en" sz="1720"/>
              <a:t>Flavio</a:t>
            </a:r>
            <a:endParaRPr sz="172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9625" y="4282900"/>
            <a:ext cx="793348" cy="793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6900" y="4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Learning to Learn from Corrupted Data for Few-Shot Learning [IJCAI’23]</a:t>
            </a:r>
            <a:endParaRPr sz="1800"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73950" y="578225"/>
            <a:ext cx="89724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State-of-the-art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Few-shot learning has been proposed in multiple works</a:t>
            </a:r>
            <a:endParaRPr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 i="1"/>
              <a:t>Considering clean data and correct labels</a:t>
            </a:r>
            <a:endParaRPr sz="1300" i="1"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8231700" y="0"/>
            <a:ext cx="9123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57558"/>
              <a:buNone/>
            </a:pPr>
            <a:r>
              <a:rPr lang="en" sz="1720"/>
              <a:t>Flavio</a:t>
            </a:r>
            <a:endParaRPr sz="172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2150" y="1418100"/>
            <a:ext cx="6373898" cy="37253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/>
          <p:nvPr/>
        </p:nvSpPr>
        <p:spPr>
          <a:xfrm>
            <a:off x="3614325" y="3216600"/>
            <a:ext cx="573600" cy="128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4369400" y="3933425"/>
            <a:ext cx="333300" cy="128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6088875" y="991625"/>
            <a:ext cx="29997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3000"/>
              </a:lnSpc>
              <a:spcBef>
                <a:spcPts val="1700"/>
              </a:spcBef>
              <a:spcAft>
                <a:spcPts val="1700"/>
              </a:spcAft>
              <a:buNone/>
            </a:pPr>
            <a:r>
              <a:rPr lang="en" sz="1000" i="1" u="sng">
                <a:solidFill>
                  <a:schemeClr val="hlink"/>
                </a:solidFill>
                <a:hlinkClick r:id="rId5"/>
              </a:rPr>
              <a:t>Few-Shot Learning Based on Double Pooling Squeeze and Excitation Attention [MDPI’22]</a:t>
            </a:r>
            <a:endParaRPr sz="1000" i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6900" y="4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Learning to Learn from Corrupted Data for Few-Shot Learning [IJCAI’23]</a:t>
            </a:r>
            <a:endParaRPr sz="1800"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73950" y="578225"/>
            <a:ext cx="89724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State-of-the-art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Few-shot learning has been proposed in multiple works</a:t>
            </a:r>
            <a:endParaRPr/>
          </a:p>
          <a:p>
            <a:pPr marL="1371600" lvl="2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 i="1"/>
              <a:t>Considering clean data and correct labels</a:t>
            </a:r>
            <a:endParaRPr sz="1300" i="1"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8231700" y="0"/>
            <a:ext cx="9123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57558"/>
              <a:buNone/>
            </a:pPr>
            <a:r>
              <a:rPr lang="en" sz="1720"/>
              <a:t>Flavio</a:t>
            </a:r>
            <a:endParaRPr sz="1720"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8075" y="1519625"/>
            <a:ext cx="5437675" cy="35250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5154175" y="1664650"/>
            <a:ext cx="3758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23000"/>
              </a:lnSpc>
              <a:spcBef>
                <a:spcPts val="1700"/>
              </a:spcBef>
              <a:spcAft>
                <a:spcPts val="1700"/>
              </a:spcAft>
              <a:buNone/>
            </a:pPr>
            <a:r>
              <a:rPr lang="en" sz="1000" i="1" u="sng">
                <a:solidFill>
                  <a:schemeClr val="hlink"/>
                </a:solidFill>
                <a:hlinkClick r:id="rId5"/>
              </a:rPr>
              <a:t>Matching Networks for One Shot Learning [NIPS’16]</a:t>
            </a:r>
            <a:endParaRPr sz="1000" i="1" u="sng">
              <a:solidFill>
                <a:schemeClr val="hlink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6900" y="4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Learning to Learn from Corrupted Data for Few-Shot Learning [IJCAI’23]</a:t>
            </a:r>
            <a:endParaRPr sz="1800"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73950" y="578225"/>
            <a:ext cx="89724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Proposed solution</a:t>
            </a:r>
            <a:endParaRPr sz="1300" i="1"/>
          </a:p>
        </p:txBody>
      </p:sp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8231700" y="0"/>
            <a:ext cx="9123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57558"/>
              <a:buNone/>
            </a:pPr>
            <a:r>
              <a:rPr lang="en" sz="1720"/>
              <a:t>Flavio</a:t>
            </a:r>
            <a:endParaRPr sz="1720"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862" y="1085850"/>
            <a:ext cx="8676573" cy="39853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/>
          <p:nvPr/>
        </p:nvSpPr>
        <p:spPr>
          <a:xfrm>
            <a:off x="134850" y="1228450"/>
            <a:ext cx="5637600" cy="36141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539900" y="1152250"/>
            <a:ext cx="287160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u="sng">
                <a:solidFill>
                  <a:schemeClr val="accent1"/>
                </a:solidFill>
              </a:rPr>
              <a:t>Same as SoA up to here</a:t>
            </a:r>
            <a:endParaRPr sz="1300" b="1" i="1" u="sng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6900" y="4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Learning to Learn from Corrupted Data for Few-Shot Learning [IJCAI’23]</a:t>
            </a:r>
            <a:endParaRPr sz="1800"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73950" y="578225"/>
            <a:ext cx="89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maths…</a:t>
            </a:r>
            <a:endParaRPr sz="1300" i="1"/>
          </a:p>
        </p:txBody>
      </p:sp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8231700" y="0"/>
            <a:ext cx="9123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57558"/>
              <a:buNone/>
            </a:pPr>
            <a:r>
              <a:rPr lang="en" sz="1720"/>
              <a:t>Flavio</a:t>
            </a:r>
            <a:endParaRPr sz="1720"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1378" y="2446050"/>
            <a:ext cx="5872626" cy="269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28150"/>
            <a:ext cx="3106749" cy="1152476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9" name="Google Shape;109;p19"/>
          <p:cNvSpPr/>
          <p:nvPr/>
        </p:nvSpPr>
        <p:spPr>
          <a:xfrm>
            <a:off x="6418250" y="2902000"/>
            <a:ext cx="570000" cy="17805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59475" y="791300"/>
            <a:ext cx="4384524" cy="615200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1" name="Google Shape;111;p19"/>
          <p:cNvSpPr/>
          <p:nvPr/>
        </p:nvSpPr>
        <p:spPr>
          <a:xfrm>
            <a:off x="8110675" y="3098900"/>
            <a:ext cx="987000" cy="453000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4759475" y="1472184"/>
            <a:ext cx="43383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i="1"/>
              <a:t>W</a:t>
            </a:r>
            <a:r>
              <a:rPr lang="en" i="1" baseline="30000"/>
              <a:t>(g)</a:t>
            </a:r>
            <a:r>
              <a:rPr lang="en" i="1"/>
              <a:t> and W</a:t>
            </a:r>
            <a:r>
              <a:rPr lang="en" i="1" baseline="30000"/>
              <a:t>(l)</a:t>
            </a:r>
            <a:r>
              <a:rPr lang="en" i="1"/>
              <a:t> are global and local weight </a:t>
            </a:r>
            <a:br>
              <a:rPr lang="en" i="1"/>
            </a:br>
            <a:r>
              <a:rPr lang="en" i="1"/>
              <a:t>estimations based on biLSTM models</a:t>
            </a:r>
            <a:endParaRPr sz="1300" i="1"/>
          </a:p>
        </p:txBody>
      </p:sp>
      <p:sp>
        <p:nvSpPr>
          <p:cNvPr id="113" name="Google Shape;113;p19"/>
          <p:cNvSpPr txBox="1"/>
          <p:nvPr/>
        </p:nvSpPr>
        <p:spPr>
          <a:xfrm>
            <a:off x="73950" y="2451850"/>
            <a:ext cx="3000000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0000FF"/>
                </a:solidFill>
              </a:rPr>
              <a:t>WHY THIS SHOULD WORK?</a:t>
            </a:r>
            <a:endParaRPr sz="1100" b="1">
              <a:solidFill>
                <a:srgbClr val="0000FF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/>
              <a:t>1. PCL framework alleviates the impact of the noise that may exist in base training data on few-shot models</a:t>
            </a:r>
            <a:endParaRPr sz="1100" i="1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/>
              <a:t>2. </a:t>
            </a:r>
            <a:r>
              <a:rPr lang="en" sz="1100">
                <a:solidFill>
                  <a:schemeClr val="dk1"/>
                </a:solidFill>
              </a:rPr>
              <a:t>PCL leverages two modules to collaboratively learn from different </a:t>
            </a:r>
            <a:r>
              <a:rPr lang="en" sz="1100" i="1">
                <a:solidFill>
                  <a:schemeClr val="dk1"/>
                </a:solidFill>
              </a:rPr>
              <a:t>perspectives</a:t>
            </a:r>
            <a:r>
              <a:rPr lang="en" sz="1100">
                <a:solidFill>
                  <a:schemeClr val="dk1"/>
                </a:solidFill>
              </a:rPr>
              <a:t> to increase the capability to discriminate the noise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/>
              <a:t>3. </a:t>
            </a:r>
            <a:r>
              <a:rPr lang="en" sz="1100" i="1">
                <a:solidFill>
                  <a:schemeClr val="dk1"/>
                </a:solidFill>
              </a:rPr>
              <a:t>Each module adopts the importance information of different samples to guide its own update. In this way, few-shot models can automatically identify the importance of different samples and filter the noise</a:t>
            </a:r>
            <a:br>
              <a:rPr lang="en" sz="1100" i="1">
                <a:solidFill>
                  <a:schemeClr val="dk1"/>
                </a:solidFill>
              </a:rPr>
            </a:br>
            <a:br>
              <a:rPr lang="en" sz="1100" i="1">
                <a:solidFill>
                  <a:schemeClr val="dk1"/>
                </a:solidFill>
              </a:rPr>
            </a:br>
            <a:r>
              <a:rPr lang="en" sz="1100" i="1">
                <a:solidFill>
                  <a:schemeClr val="dk1"/>
                </a:solidFill>
              </a:rPr>
              <a:t>Clear?</a:t>
            </a:r>
            <a:endParaRPr sz="1100" i="1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6900" y="4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Learning to Learn from Corrupted Data for Few-Shot Learning [IJCAI’23]</a:t>
            </a:r>
            <a:endParaRPr sz="1800"/>
          </a:p>
        </p:txBody>
      </p:sp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8231700" y="0"/>
            <a:ext cx="9123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57558"/>
              <a:buNone/>
            </a:pPr>
            <a:r>
              <a:rPr lang="en" sz="1720"/>
              <a:t>Flavio</a:t>
            </a:r>
            <a:endParaRPr sz="1720"/>
          </a:p>
        </p:txBody>
      </p:sp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73950" y="578225"/>
            <a:ext cx="8972400" cy="46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Set-up and baselines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MatchingNet, ProtoNet, S2M2, and DeepEMD baselines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CIFAR-FS, CUB,  mini-ImageNet, and tiered-Imagenet datasets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NVIDIA Tesla V100 and Intel Xeon Gold 6240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PCL github repo</a:t>
            </a:r>
            <a:endParaRPr sz="1800"/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5-way 5-shot evaluation setting in the table below</a:t>
            </a:r>
            <a:endParaRPr sz="1600"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18672"/>
            <a:ext cx="9144001" cy="224935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/>
          <p:nvPr/>
        </p:nvSpPr>
        <p:spPr>
          <a:xfrm>
            <a:off x="4915950" y="3311475"/>
            <a:ext cx="570000" cy="16914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6900" y="4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Learning to Learn from Corrupted Data for Few-Shot Learning [IJCAI’23]</a:t>
            </a:r>
            <a:endParaRPr sz="1800"/>
          </a:p>
        </p:txBody>
      </p:sp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8231700" y="0"/>
            <a:ext cx="9123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57558"/>
              <a:buNone/>
            </a:pPr>
            <a:r>
              <a:rPr lang="en" sz="1720"/>
              <a:t>Flavio</a:t>
            </a:r>
            <a:endParaRPr sz="1720"/>
          </a:p>
        </p:txBody>
      </p:sp>
      <p:sp>
        <p:nvSpPr>
          <p:cNvPr id="129" name="Google Shape;129;p21"/>
          <p:cNvSpPr txBox="1">
            <a:spLocks noGrp="1"/>
          </p:cNvSpPr>
          <p:nvPr>
            <p:ph type="body" idx="1"/>
          </p:nvPr>
        </p:nvSpPr>
        <p:spPr>
          <a:xfrm>
            <a:off x="73950" y="578225"/>
            <a:ext cx="8972400" cy="46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Including incorrect labels</a:t>
            </a:r>
            <a:endParaRPr sz="1600"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850" y="1027006"/>
            <a:ext cx="9143998" cy="411648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/>
          <p:nvPr/>
        </p:nvSpPr>
        <p:spPr>
          <a:xfrm>
            <a:off x="3747675" y="1548900"/>
            <a:ext cx="570000" cy="8457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1"/>
          <p:cNvSpPr/>
          <p:nvPr/>
        </p:nvSpPr>
        <p:spPr>
          <a:xfrm>
            <a:off x="3747675" y="3383750"/>
            <a:ext cx="570000" cy="8457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1"/>
          <p:cNvSpPr/>
          <p:nvPr/>
        </p:nvSpPr>
        <p:spPr>
          <a:xfrm>
            <a:off x="5298725" y="1548900"/>
            <a:ext cx="570000" cy="16914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>
            <a:spLocks noGrp="1"/>
          </p:cNvSpPr>
          <p:nvPr>
            <p:ph type="title"/>
          </p:nvPr>
        </p:nvSpPr>
        <p:spPr>
          <a:xfrm>
            <a:off x="6900" y="4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Learning to Learn from Corrupted Data for Few-Shot Learning [IJCAI’23]</a:t>
            </a:r>
            <a:endParaRPr sz="1800"/>
          </a:p>
        </p:txBody>
      </p:sp>
      <p:sp>
        <p:nvSpPr>
          <p:cNvPr id="139" name="Google Shape;139;p22"/>
          <p:cNvSpPr txBox="1">
            <a:spLocks noGrp="1"/>
          </p:cNvSpPr>
          <p:nvPr>
            <p:ph type="body" idx="1"/>
          </p:nvPr>
        </p:nvSpPr>
        <p:spPr>
          <a:xfrm>
            <a:off x="73950" y="578225"/>
            <a:ext cx="8972400" cy="46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Conclusions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1200"/>
              </a:spcBef>
              <a:spcAft>
                <a:spcPts val="0"/>
              </a:spcAft>
              <a:buClr>
                <a:srgbClr val="990000"/>
              </a:buClr>
              <a:buSzPts val="1400"/>
              <a:buChar char="○"/>
            </a:pPr>
            <a:r>
              <a:rPr lang="en">
                <a:solidFill>
                  <a:srgbClr val="990000"/>
                </a:solidFill>
              </a:rPr>
              <a:t>Overall, not an impressive paper</a:t>
            </a:r>
            <a:endParaRPr>
              <a:solidFill>
                <a:srgbClr val="99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400"/>
              <a:buChar char="○"/>
            </a:pPr>
            <a:r>
              <a:rPr lang="en">
                <a:solidFill>
                  <a:srgbClr val="990000"/>
                </a:solidFill>
              </a:rPr>
              <a:t>Badly written (typos, repeated sentences in the same paragraph, unclear sentences)</a:t>
            </a:r>
            <a:endParaRPr>
              <a:solidFill>
                <a:srgbClr val="99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400"/>
              <a:buChar char="○"/>
            </a:pPr>
            <a:r>
              <a:rPr lang="en">
                <a:solidFill>
                  <a:srgbClr val="990000"/>
                </a:solidFill>
              </a:rPr>
              <a:t>Hard to read, don’t clearly motivates what they do and why it works</a:t>
            </a:r>
            <a:endParaRPr>
              <a:solidFill>
                <a:srgbClr val="99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400"/>
              <a:buChar char="○"/>
            </a:pPr>
            <a:r>
              <a:rPr lang="en">
                <a:solidFill>
                  <a:srgbClr val="990000"/>
                </a:solidFill>
              </a:rPr>
              <a:t>Robustness claims are false. Accuracy may be improved, but accuracy is not.</a:t>
            </a:r>
            <a:endParaRPr>
              <a:solidFill>
                <a:srgbClr val="99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400"/>
              <a:buChar char="○"/>
            </a:pPr>
            <a:r>
              <a:rPr lang="en">
                <a:solidFill>
                  <a:srgbClr val="990000"/>
                </a:solidFill>
              </a:rPr>
              <a:t>Noise is introduced only to claim a new novelty with respect to SoA</a:t>
            </a:r>
            <a:endParaRPr>
              <a:solidFill>
                <a:srgbClr val="99000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990000"/>
              </a:solidFill>
            </a:endParaRPr>
          </a:p>
          <a:p>
            <a:pPr marL="914400" lvl="1" indent="-3175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>
                <a:solidFill>
                  <a:schemeClr val="accent1"/>
                </a:solidFill>
              </a:rPr>
              <a:t>Apparently, exchanging losses in peer networks improves accuracy in few-shot learning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8231700" y="0"/>
            <a:ext cx="9123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57558"/>
              <a:buNone/>
            </a:pPr>
            <a:r>
              <a:rPr lang="en" sz="1720"/>
              <a:t>Flavio</a:t>
            </a:r>
            <a:endParaRPr sz="172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525</Words>
  <Application>Microsoft Office PowerPoint</Application>
  <PresentationFormat>On-screen Show (16:9)</PresentationFormat>
  <Paragraphs>65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Learning to Learn from Corrupted Data for Few-Shot Learning [IJCAI’23]</vt:lpstr>
      <vt:lpstr>Learning to Learn from Corrupted Data for Few-Shot Learning [IJCAI’23]</vt:lpstr>
      <vt:lpstr>Learning to Learn from Corrupted Data for Few-Shot Learning [IJCAI’23]</vt:lpstr>
      <vt:lpstr>Learning to Learn from Corrupted Data for Few-Shot Learning [IJCAI’23]</vt:lpstr>
      <vt:lpstr>Learning to Learn from Corrupted Data for Few-Shot Learning [IJCAI’23]</vt:lpstr>
      <vt:lpstr>Learning to Learn from Corrupted Data for Few-Shot Learning [IJCAI’23]</vt:lpstr>
      <vt:lpstr>Learning to Learn from Corrupted Data for Few-Shot Learning [IJCAI’23]</vt:lpstr>
      <vt:lpstr>Learning to Learn from Corrupted Data for Few-Shot Learning [IJCAI’23]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to Learn from Corrupted Data for Few-Shot Learning [IJCAI’23]</dc:title>
  <cp:lastModifiedBy>Flavio Ponzina</cp:lastModifiedBy>
  <cp:revision>1</cp:revision>
  <dcterms:modified xsi:type="dcterms:W3CDTF">2023-11-30T22:20:45Z</dcterms:modified>
</cp:coreProperties>
</file>